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5" r:id="rId3"/>
    <p:sldId id="283" r:id="rId4"/>
    <p:sldId id="284" r:id="rId5"/>
    <p:sldId id="287" r:id="rId6"/>
    <p:sldId id="256" r:id="rId7"/>
    <p:sldId id="293" r:id="rId8"/>
    <p:sldId id="296" r:id="rId9"/>
    <p:sldId id="297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новые фоны\Солнышки\1272141373_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142875"/>
            <a:ext cx="18129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A8F2D-8253-49AC-932F-CDEEF05AFCC5}" type="datetimeFigureOut">
              <a:rPr lang="ru-RU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E992D-48BF-4E2A-8646-7D8AA505E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B2EEB-4EA1-4339-AFD4-9131EAD663B4}" type="datetimeFigureOut">
              <a:rPr lang="ru-RU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46C88-D2B7-4BE8-A35C-86F368A80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A1880-C955-42B9-B10D-34169214CCC9}" type="datetimeFigureOut">
              <a:rPr lang="ru-RU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0473-F443-48A9-BAB1-F66D560E8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C:\Documents and Settings\Admin\Рабочий стол\новые фоны\1272828485_0lik.ru_5255ade86a0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093" r="67094" b="12500"/>
          <a:stretch>
            <a:fillRect/>
          </a:stretch>
        </p:blipFill>
        <p:spPr bwMode="auto">
          <a:xfrm>
            <a:off x="285750" y="4714875"/>
            <a:ext cx="1490663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CBC82-404B-43E4-AD64-0FB68A6A78E7}" type="datetimeFigureOut">
              <a:rPr lang="ru-RU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83096-A451-40EF-8BA7-934DEB58E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0B36A-8B3C-47EA-91DA-07309FA3FA32}" type="datetimeFigureOut">
              <a:rPr lang="ru-RU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772F7-93A9-4424-BBBC-0D6D9CD4A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86C56-3356-48B0-8B84-5CDF28A26AB1}" type="datetimeFigureOut">
              <a:rPr lang="ru-RU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838B9-1F2B-477E-B17A-35DA52BBC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D7032-D23A-4A3B-A565-7CD5B44CF5B0}" type="datetimeFigureOut">
              <a:rPr lang="ru-RU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3A851-1D62-4161-8735-A09D9A3A9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926E8-1D92-4878-BC0B-BE207FBFE623}" type="datetimeFigureOut">
              <a:rPr lang="ru-RU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F0C9F-B1D3-45C3-8B7C-E837DBD1A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27C2F-3B84-4307-AD7D-95ADCBC8454F}" type="datetimeFigureOut">
              <a:rPr lang="ru-RU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09263-F8B1-410E-841E-F51C8CAE6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99CE7-6187-4172-916E-0B72E69C61AC}" type="datetimeFigureOut">
              <a:rPr lang="ru-RU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569EC-D588-42F7-9226-66E667BFA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7CFAC-559E-4E7D-AAC4-EECFB9AB6FDE}" type="datetimeFigureOut">
              <a:rPr lang="ru-RU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CFC39-6DC6-4892-84AE-1D7E9E0E4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C:\Documents and Settings\Admin\Рабочий стол\новые фоны\1272828485_0lik.ru_5255ade86a05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093" r="67094" b="12500"/>
          <a:stretch>
            <a:fillRect/>
          </a:stretch>
        </p:blipFill>
        <p:spPr bwMode="auto">
          <a:xfrm>
            <a:off x="285750" y="4714875"/>
            <a:ext cx="1490663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 descr="C:\Documents and Settings\Admin\Рабочий стол\новые фоны\Солнышки\1272141373_6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72313" y="142875"/>
            <a:ext cx="18129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4A54EF-38D2-49D5-8492-CE67171C2CF1}" type="datetimeFigureOut">
              <a:rPr lang="ru-RU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1BCD1E-0376-4145-9632-920472D92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nsportal.ru/site/4818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1259632" y="2204864"/>
            <a:ext cx="6807100" cy="1634505"/>
          </a:xfrm>
        </p:spPr>
        <p:txBody>
          <a:bodyPr/>
          <a:lstStyle/>
          <a:p>
            <a:pPr eaLnBrk="1" hangingPunct="1"/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технологии в оздоровительной работе с детьми дошкольного возраста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4168" y="5013176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Выполнили : Сергиенко Л.В </a:t>
            </a:r>
          </a:p>
          <a:p>
            <a:pPr algn="r"/>
            <a:r>
              <a:rPr lang="ru-RU" dirty="0" smtClean="0"/>
              <a:t>Косова Т.В.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60648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Муниципальное казённое дошкольное образовательное учреждение - детский сад №1 "Улыбка"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общеразвивающего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 вида с приоритетным осуществлением деятельности по физическому развитию детей ЗАТО п. Солнечный Красноярского края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23731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ЗАТО  пос. Солнечный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2021 г.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4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71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7" name="Текст 6"/>
          <p:cNvSpPr>
            <a:spLocks noGrp="1"/>
          </p:cNvSpPr>
          <p:nvPr>
            <p:ph type="body" sz="half" idx="2"/>
          </p:nvPr>
        </p:nvSpPr>
        <p:spPr>
          <a:xfrm>
            <a:off x="1547813" y="4941888"/>
            <a:ext cx="6351587" cy="1100137"/>
          </a:xfrm>
        </p:spPr>
        <p:txBody>
          <a:bodyPr/>
          <a:lstStyle/>
          <a:p>
            <a:pPr algn="ctr" eaLnBrk="1" hangingPunct="1"/>
            <a:r>
              <a:rPr lang="ru-RU" sz="4400" b="1" i="1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  <p:pic>
        <p:nvPicPr>
          <p:cNvPr id="31748" name="Picture 5" descr="D:\Архив\Олеся\Моя работа\для презент\det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333" r="8333"/>
          <a:stretch>
            <a:fillRect/>
          </a:stretch>
        </p:blipFill>
        <p:spPr>
          <a:xfrm>
            <a:off x="1571625" y="642938"/>
            <a:ext cx="5778500" cy="4333875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1331913" y="1196975"/>
            <a:ext cx="6192837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i="1">
                <a:latin typeface="Times New Roman" pitchFamily="18" charset="0"/>
                <a:cs typeface="Times New Roman" pitchFamily="18" charset="0"/>
              </a:rPr>
              <a:t>Здоровье ребенка превыше всего, </a:t>
            </a:r>
            <a:endParaRPr lang="ru-RU" sz="3200" i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i="1">
                <a:latin typeface="Times New Roman" pitchFamily="18" charset="0"/>
                <a:cs typeface="Times New Roman" pitchFamily="18" charset="0"/>
              </a:rPr>
              <a:t>Богатство земли не заменит его. </a:t>
            </a:r>
            <a:endParaRPr lang="ru-RU" sz="3200" i="1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i="1">
                <a:latin typeface="Times New Roman" pitchFamily="18" charset="0"/>
                <a:cs typeface="Times New Roman" pitchFamily="18" charset="0"/>
              </a:rPr>
              <a:t>Здоровье не купишь, никто не продаст</a:t>
            </a:r>
            <a:endParaRPr lang="ru-RU" sz="3200" i="1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i="1">
                <a:latin typeface="Times New Roman" pitchFamily="18" charset="0"/>
                <a:cs typeface="Times New Roman" pitchFamily="18" charset="0"/>
              </a:rPr>
              <a:t>Его берегите, как сердце, как глаз. </a:t>
            </a:r>
            <a:endParaRPr lang="ru-RU" sz="3200" i="1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i="1">
                <a:latin typeface="Times New Roman" pitchFamily="18" charset="0"/>
                <a:cs typeface="Times New Roman" pitchFamily="18" charset="0"/>
              </a:rPr>
              <a:t>Ж. Жабаев</a:t>
            </a:r>
            <a:endParaRPr lang="ru-RU" sz="3200" i="1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5" y="142875"/>
            <a:ext cx="6643688" cy="1327150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 сохранения и стимулирования здоровья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571625"/>
            <a:ext cx="8568952" cy="4429125"/>
          </a:xfrm>
        </p:spPr>
        <p:txBody>
          <a:bodyPr/>
          <a:lstStyle/>
          <a:p>
            <a:pPr algn="l"/>
            <a:r>
              <a:rPr lang="ru-RU" sz="3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Ритмопластика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 музыкально-ритмическим психотренингом</a:t>
            </a:r>
          </a:p>
          <a:p>
            <a:pPr algn="l"/>
            <a:endParaRPr lang="ru-RU" sz="3600" dirty="0" smtClean="0">
              <a:solidFill>
                <a:schemeClr val="bg1"/>
              </a:solidFill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692" y="2708920"/>
            <a:ext cx="5724636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214313"/>
            <a:ext cx="8606159" cy="1414487"/>
          </a:xfrm>
        </p:spPr>
        <p:txBody>
          <a:bodyPr/>
          <a:lstStyle/>
          <a:p>
            <a:pPr algn="l"/>
            <a:r>
              <a:rPr lang="ru-RU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Динамические паузы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подвижные, хороводные игры, физкультурные минутки. 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7921390" cy="5280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939800"/>
          </a:xfrm>
        </p:spPr>
        <p:txBody>
          <a:bodyPr/>
          <a:lstStyle/>
          <a:p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Технологии обучения здоровому образу жизни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smtClean="0">
                <a:latin typeface="Times New Roman" pitchFamily="18" charset="0"/>
                <a:cs typeface="Times New Roman" pitchFamily="18" charset="0"/>
              </a:rPr>
            </a:br>
            <a:endParaRPr lang="ru-RU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3"/>
            <a:ext cx="8059828" cy="5373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432" y="3501008"/>
            <a:ext cx="430256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5010077" cy="3340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357188"/>
            <a:ext cx="8319839" cy="6357937"/>
          </a:xfrm>
        </p:spPr>
        <p:txBody>
          <a:bodyPr/>
          <a:lstStyle/>
          <a:p>
            <a:pPr algn="l" eaLnBrk="1" hangingPunct="1"/>
            <a:r>
              <a:rPr lang="ru-RU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массаж, выполняемый самим ребёнком .</a:t>
            </a:r>
          </a:p>
          <a:p>
            <a:pPr algn="l" eaLnBrk="1" hangingPunct="1"/>
            <a:endPara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endParaRPr lang="ru-RU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190500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Оздоровительные игры</a:t>
            </a:r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7200800" cy="4800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99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40386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IMG_99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95936" y="3356992"/>
            <a:ext cx="4902696" cy="3268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99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432048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99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3284984"/>
            <a:ext cx="4794684" cy="3196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 утёнком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 утёнком 2</Template>
  <TotalTime>775</TotalTime>
  <Words>121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 утёнком 2</vt:lpstr>
      <vt:lpstr>Здоровьесберегающие технологии в оздоровительной работе с детьми дошкольного возраста</vt:lpstr>
      <vt:lpstr>Слайд 2</vt:lpstr>
      <vt:lpstr>Технологии сохранения и стимулирования здоровья</vt:lpstr>
      <vt:lpstr>Слайд 4</vt:lpstr>
      <vt:lpstr>Технологии обучения здоровому образу жизни </vt:lpstr>
      <vt:lpstr>Слайд 6</vt:lpstr>
      <vt:lpstr> Оздоровительные игры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79</cp:revision>
  <dcterms:created xsi:type="dcterms:W3CDTF">2010-10-24T17:59:10Z</dcterms:created>
  <dcterms:modified xsi:type="dcterms:W3CDTF">2021-12-23T03:26:13Z</dcterms:modified>
</cp:coreProperties>
</file>