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57" r:id="rId8"/>
    <p:sldId id="258" r:id="rId9"/>
    <p:sldId id="259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«Занимательная гимнастика для глаз» для детей 3–7 лет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0192" y="3886200"/>
            <a:ext cx="2520280" cy="1752600"/>
          </a:xfrm>
        </p:spPr>
        <p:txBody>
          <a:bodyPr/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Алексеева В.Л.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Александрова М.А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9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ilvi\Desktop\Новая папка\IMG_20211202_1542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30243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ilvi\Desktop\Новая папка\IMG_20211202_1539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/>
          <a:stretch/>
        </p:blipFill>
        <p:spPr bwMode="auto">
          <a:xfrm>
            <a:off x="4355976" y="1647142"/>
            <a:ext cx="4315703" cy="433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78968"/>
          </a:xfrm>
        </p:spPr>
        <p:txBody>
          <a:bodyPr>
            <a:normAutofit/>
          </a:bodyPr>
          <a:lstStyle/>
          <a:p>
            <a:r>
              <a:rPr lang="ru-RU" b="1" dirty="0"/>
              <a:t>Цель</a:t>
            </a:r>
            <a:r>
              <a:rPr lang="ru-RU" dirty="0"/>
              <a:t>: индивидуальная работа с детьми по </a:t>
            </a:r>
            <a:r>
              <a:rPr lang="ru-RU" dirty="0" smtClean="0"/>
              <a:t>профилактике нарушений зрительных </a:t>
            </a:r>
            <a:r>
              <a:rPr lang="ru-RU" dirty="0"/>
              <a:t>функций</a:t>
            </a:r>
          </a:p>
          <a:p>
            <a:r>
              <a:rPr lang="ru-RU" dirty="0"/>
              <a:t>для обогащения сенсорного опыта.</a:t>
            </a:r>
          </a:p>
          <a:p>
            <a:r>
              <a:rPr lang="ru-RU" b="1" dirty="0"/>
              <a:t>Задачи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 smtClean="0"/>
              <a:t>- </a:t>
            </a:r>
            <a:r>
              <a:rPr lang="ru-RU" dirty="0"/>
              <a:t>обучать целенаправленному восприятию;</a:t>
            </a:r>
          </a:p>
          <a:p>
            <a:r>
              <a:rPr lang="ru-RU" dirty="0"/>
              <a:t>- расширять общий кругозор;</a:t>
            </a:r>
          </a:p>
          <a:p>
            <a:r>
              <a:rPr lang="ru-RU" dirty="0"/>
              <a:t>- развивать сенсорные навыки и умения;</a:t>
            </a:r>
          </a:p>
          <a:p>
            <a:r>
              <a:rPr lang="ru-RU" dirty="0"/>
              <a:t>- развивать речь </a:t>
            </a:r>
            <a:r>
              <a:rPr lang="ru-RU" dirty="0" smtClean="0"/>
              <a:t>детей.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10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6648200" cy="102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4" y="1916832"/>
            <a:ext cx="6646863" cy="374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77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ilvi\Desktop\Новая папка\изображение_viber_2021-12-06_11-06-20-4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85386"/>
            <a:ext cx="3312368" cy="441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ilvi\Desktop\Новая папка\изображение_viber_2021-12-06_11-06-20-8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4807"/>
            <a:ext cx="3276000" cy="436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08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ilvi\Desktop\Новая папка\изображение_viber_2021-12-06_11-06-21-1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46473"/>
            <a:ext cx="3312368" cy="441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ilvi\Desktop\Новая папка\изображение_viber_2021-12-06_11-06-22-2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50751"/>
            <a:ext cx="3455952" cy="460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34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ilvi\Desktop\Новая папка\изображение_viber_2021-12-06_11-06-21-3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7"/>
            <a:ext cx="3384376" cy="451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ilvi\Desktop\Новая папка\изображение_viber_2021-12-06_11-06-22-7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92696"/>
            <a:ext cx="3384000" cy="451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8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lvi\Desktop\Новая папка\IMG_20211202_1539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3"/>
          <a:stretch/>
        </p:blipFill>
        <p:spPr bwMode="auto">
          <a:xfrm>
            <a:off x="1979712" y="446045"/>
            <a:ext cx="5112568" cy="542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57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ilvi\Desktop\Новая папка\IMG_20211202_1541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5"/>
          <a:stretch/>
        </p:blipFill>
        <p:spPr bwMode="auto">
          <a:xfrm>
            <a:off x="1763688" y="404664"/>
            <a:ext cx="545049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7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ilvi\Desktop\Новая папка\IMG_20211202_1542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5"/>
          <a:stretch/>
        </p:blipFill>
        <p:spPr bwMode="auto">
          <a:xfrm>
            <a:off x="1691680" y="476672"/>
            <a:ext cx="5256584" cy="535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35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91</TotalTime>
  <Words>57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Times New Roman</vt:lpstr>
      <vt:lpstr>Verdana</vt:lpstr>
      <vt:lpstr>Wingdings 2</vt:lpstr>
      <vt:lpstr>Аспект</vt:lpstr>
      <vt:lpstr>«Занимательная гимнастика для глаз» для детей 3–7 лет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«Занимательная гимнастика для глаз» для детей 3–7 лет </dc:title>
  <dc:creator>silvi</dc:creator>
  <cp:lastModifiedBy>Пользователь</cp:lastModifiedBy>
  <cp:revision>8</cp:revision>
  <dcterms:created xsi:type="dcterms:W3CDTF">2021-12-05T11:22:56Z</dcterms:created>
  <dcterms:modified xsi:type="dcterms:W3CDTF">2021-12-14T02:24:07Z</dcterms:modified>
</cp:coreProperties>
</file>