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33688"/>
            <a:ext cx="7766936" cy="4050836"/>
          </a:xfrm>
        </p:spPr>
        <p:txBody>
          <a:bodyPr/>
          <a:lstStyle/>
          <a:p>
            <a:pPr algn="ctr"/>
            <a:r>
              <a:rPr lang="ru-RU" dirty="0" smtClean="0"/>
              <a:t>Система психолого-педагогической работы по сопровождению детей с ОВЗ в условиях ДОУ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0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5779"/>
            <a:ext cx="8596668" cy="62088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это реализация индивидуального образовательного маршрута. Динамическое наблюдение с целью оценки эффективности программы для каждого конкретного ребенка. Мониторинг развития проводится с целью выявления динамики. Если есть положительная динамика,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образовательного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учреждения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может принимать решение о внесении изменений в индивидуальный образовательный маршрут ребенка, например, перевести его из группы компенсирующей в группу комбинированной направленности. В случае отрицательной динамики или ее отсутствия необходимо направить ребенка на ПМПК. В целом работа по сопровождению детей с ОВЗ при организации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-образовательного, коррекционного процесса должна быть направлена на формирование социально значимых качеств личности ребенка с ОВЗ, необходимых ему для успешной социализации.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0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45067"/>
            <a:ext cx="8596668" cy="5296295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этап.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индивидуального образовательного маршрута. Оценивание результатов.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 педагогическое сопровождение в условиях инклюзивного образования – это сложный, динамический, многоуровневый процесс, выступающий одним из важнейших и неотъемлемых условий  успешной социализации и эффективной самореализации ребенка с ОВЗ в различных видах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1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9911"/>
            <a:ext cx="8596668" cy="577991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отметить, что на современном этапе система сопровождения только начинает формироваться, поэтому выявляются противоречия между законодательными требованиями к ней и реальными возможностями образовательных учреждений. Для организации полноценной, эффективной системы  психолого-педагогического сопровождения требуется разработка ее нормативной и методологической базы, профессиональная переподготовка педагогических кадров, создание необходимой материально-технической базы (построение «доступной» среды), а также проведение просветительской работы среди населения, с целью формирования толерантного отношения к детям с ОВЗ.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64445"/>
            <a:ext cx="8596668" cy="5476918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 педагогическая деятельность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подчеркивается в письме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18.04.2008 № АФ-150/06  «О создании условий для получения образования детьми с ограниченными возможностями здоровья и детьми-инвалидами», где отмечается, что 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комплексное психолого-педагогическое сопровождение ребенка с ограниченными возможностями здоровья на протяжении всего периода его обучения в образовательном учреждении общего типа».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5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8001"/>
            <a:ext cx="8596668" cy="553336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психолого-педагогического сопровождения напрямую зависит от сроков его начала – чем в более раннем возрасте оно будет организовано, тем более высокие результаты возможно достигнуть. Поэтому систему сопровождения детей с ОВЗ целесообразно организовывать уже на дошкольном этапе – в условиях инклюзивных дошкольных 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8979"/>
            <a:ext cx="8906934" cy="5612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деятельности специалистов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сопровождения, работающих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 детьми с ОВЗ, являются: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психодиагностика, развивающая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консультирование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роль в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психолого-педагогическом сопровождении ребенка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 ОВЗ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отводится педагогу-психологу, который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оказывает помощь в создании благоприятных условий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нахождения такого ребёнка в ДОО, организации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комфортной образовательной среды в соответствии с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реальнымивозможностями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ребенка, проводит работу с педагогическим коллективом, родителями, принимает участие в разработке адаптированной образовательной программы (далее – АОП).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7902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Этапы сопровождения и алгоритм действия </a:t>
            </a:r>
            <a:r>
              <a:rPr lang="ru-RU" b="1" dirty="0" smtClean="0"/>
              <a:t>ДОУ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51467"/>
            <a:ext cx="8596668" cy="53509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Изучение предоставленных документов администрацией учреждения (изучение психолого-педагогической и медицинской документации).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данных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психофизического развития ребенка (направленное наблюдение,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 Первичное взаимодействие с семьей (анкета,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поступают дети с выраженными отклонениями, обследованием занимаются специалисты определенного профиля (психолог, дефектолог), а воспитатель знакомится с полученными данными. Если отклонения не ярко выражены, главной фигурой в процессе обследования является воспитатель: наблюдает за ребенком, проводит беседу с родителями, изучает медицинскую документацию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2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4801"/>
            <a:ext cx="8596668" cy="6208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беседы с родителями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воспитатель выявляет особенности поведения и деятельности (как перемещается по помещению, какие предметы и действия оказываются значимыми, каким образом действует с предметами, как проявляются признаки пресыщения и т.д.). Важно отметить особенности контакта с членами семьи (старается ли держаться рядом, отслеживает ли то, где находится пришедший с ним взрослый, делится ли впечатлениями о новых игрушках, как реагирует на просьбы, какие средства использует при взаимодействии и др.) Особенности взаимодействия с новым взрослым (включается ли в совместную деятельность, в рамках каких видов деятельности это возможно, ориентируется ли на речь и т.п.)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наблюдений за ребенком и беседы с родителями педагог отмечает особенности психического развития (сколько по времени может заниматься интересным делом, какой темп деятельности, есть ли колебания настроения и т.п.); особенности деятельности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гигиенических навыков, приема пищи, уровень развития игровой деятельности, продуктивной деятельности, общение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7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2845"/>
            <a:ext cx="8596668" cy="5578518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Аналитический этап.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Обычно данную деятельность осуществляет психолого-педагогический консилиум конкретного образовательного учреждения, который создается с целью психолого-педагогической оценки динамики развития ребенка и определения механизмов и конкретных способов реализации индивидуального образовательного маршрута (на основании полученных результатов диагностики и заключения ППК).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6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201"/>
            <a:ext cx="8596668" cy="665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</a:t>
            </a:r>
            <a:r>
              <a:rPr lang="ru-RU" sz="1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индивидуальное обследование ребенка 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консилиума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На этом этапе происходит индивидуальное обследование ребенка всеми специалистами консилиума и заканчивается он составлением заключений каждым специалистом консилиума.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коллегиальное обсуждение: определение образовательного маршрута и коррекционной помощи. Коллегиальное обсуждение результатов обследования позволяет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 единое представление о характере и особенностях развития ребенка;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общий прогноз его развития;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комплекс коррекционно-развивающих мероприятий;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 вопрос об изменении образовательного маршрута.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определяется последовательность работы с ребенком различных специалистов. После коллегиального обсуждения родителям сообщается заключение в понятной для них форме. Как правило, это делает руководитель консилиума или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направление ребенка на территориальную (центральную) ПМПК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согласование деятельности специалистов по коррекционно-развивающей работе.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на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обобщается информация, разрабатывается единая стратегия коррекционно-развивающей работы, уточняются цель и задачи индивидуального подхода к ребенку, разрабатываются рекомендации воспитателям,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ассистенту, другим педагогам, родителям. Намечается график и проводятся диагностические занятия для детей как индивидуально, так и в группе, отмечается, какие дефициты есть у ребенка, динамика.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89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6378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адаптированной образовательной программы специалистами сопровождения, где четко прописываются специальные условия и реализация рекомендаций ПМПК.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 совершенствование адаптированной программы развития носит непрерывный характер, поэтому мониторинг динамики развития ребенка необходимо проводить каждые три месяца.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данную деятельность опять же осуществляет психолого-педагогический консилиум конкретного образовательного учреждения, с целью психолого-педагогической оценки динамики развития ребенка и определения механизмов и конкретных способов реализации индивидуального образовательного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– инвалидов АОП разрабатывается с учетом индивидуальной программы реабилитации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(ИПРА) в соответствии с образовательными потребностями конкретного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предполагает совместное определение содержания коррекционно- развивающей работы с учетом индивидуальных особенностей развития каждого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основных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ее целей и направлений. В разработке АОП принимают участие воспитатель, педагог- психолог, учитель-логопед,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учитель-дефектолог, инструктор по физической культуре, музыкальный руководитель предоставляя свои разделы 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3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246</Words>
  <Application>Microsoft Office PowerPoint</Application>
  <PresentationFormat>Широкоэкранный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Система психолого-педагогической работы по сопровождению детей с ОВЗ в условиях ДОУ</vt:lpstr>
      <vt:lpstr>Презентация PowerPoint</vt:lpstr>
      <vt:lpstr>Презентация PowerPoint</vt:lpstr>
      <vt:lpstr>Презентация PowerPoint</vt:lpstr>
      <vt:lpstr>Этапы сопровождения и алгоритм действия ДОУ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психолого-педагогической работы по сопровождению детей с ОВЗ в условиях ДОУ</dc:title>
  <dc:creator>Ксения Викторовна</dc:creator>
  <cp:lastModifiedBy>Ксения Викторовна</cp:lastModifiedBy>
  <cp:revision>9</cp:revision>
  <dcterms:created xsi:type="dcterms:W3CDTF">2021-11-28T11:40:35Z</dcterms:created>
  <dcterms:modified xsi:type="dcterms:W3CDTF">2021-11-28T13:14:55Z</dcterms:modified>
</cp:coreProperties>
</file>