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materialy-dlya-roditeley/2022/02/12/detsko-roditelskiy-klub-my-vmeste" TargetMode="External"/><Relationship Id="rId2" Type="http://schemas.openxmlformats.org/officeDocument/2006/relationships/hyperlink" Target="https://nsportal.ru/detskiy-sad/materialy-dlya-roditeley/2022/02/19/detsko-roditelskiy-klub-my-vmest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202557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Создание родительских клубов как центров формирования и развития родительских компетенций, </a:t>
            </a:r>
            <a:br>
              <a:rPr lang="ru-RU" sz="3200" dirty="0" smtClean="0"/>
            </a:br>
            <a:r>
              <a:rPr lang="ru-RU" sz="3200" dirty="0" smtClean="0"/>
              <a:t>взаимодействия и поддержки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/>
              <a:t>К</a:t>
            </a:r>
            <a:r>
              <a:rPr lang="ru-RU" sz="2000" dirty="0" smtClean="0"/>
              <a:t>онсультация для педагогов ДОУ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7808" y="4005064"/>
            <a:ext cx="7772400" cy="11997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Подготовили воспитатели:</a:t>
            </a:r>
          </a:p>
          <a:p>
            <a:r>
              <a:rPr lang="ru-RU" sz="2000" dirty="0" err="1" smtClean="0"/>
              <a:t>Макавеева</a:t>
            </a:r>
            <a:r>
              <a:rPr lang="ru-RU" sz="2000" dirty="0" smtClean="0"/>
              <a:t> Ю.В.</a:t>
            </a:r>
          </a:p>
          <a:p>
            <a:r>
              <a:rPr lang="ru-RU" sz="2000" dirty="0" err="1" smtClean="0"/>
              <a:t>Пинисова</a:t>
            </a:r>
            <a:r>
              <a:rPr lang="ru-RU" sz="2000" dirty="0" smtClean="0"/>
              <a:t> И.В.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 № 1 «Улыбка» ЗАТО п. Солнечный</a:t>
            </a:r>
          </a:p>
          <a:p>
            <a:pPr algn="ctr"/>
            <a:r>
              <a:rPr lang="ru-RU" dirty="0" smtClean="0"/>
              <a:t>Красноярского края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2023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717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Детско-родительский </a:t>
            </a:r>
            <a:br>
              <a:rPr lang="ru-RU" sz="3200" dirty="0" smtClean="0"/>
            </a:br>
            <a:r>
              <a:rPr lang="ru-RU" sz="3200" dirty="0" smtClean="0"/>
              <a:t>клуб «Мы вместе!!!» </a:t>
            </a:r>
            <a:br>
              <a:rPr lang="ru-RU" sz="3200" dirty="0" smtClean="0"/>
            </a:br>
            <a:r>
              <a:rPr lang="ru-RU" sz="2400" dirty="0" smtClean="0"/>
              <a:t>(из опыта работы)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507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D:\desktop\0-02-08-da83d3c7f7e1c323d624dfd8897984981a38c99a831cecb40d7b5f27be6c48c2_30f8c74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" t="3532" r="10071" b="2869"/>
          <a:stretch/>
        </p:blipFill>
        <p:spPr bwMode="auto">
          <a:xfrm rot="16200000">
            <a:off x="6210683" y="-189193"/>
            <a:ext cx="1470811" cy="2164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1" y="2468261"/>
            <a:ext cx="7955471" cy="375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3204" y="1693854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2400" dirty="0" smtClean="0"/>
              <a:t>I</a:t>
            </a:r>
            <a:r>
              <a:rPr lang="ru-RU" sz="2400" dirty="0" smtClean="0"/>
              <a:t> встреча клуба «Мы вместе!!!» на тему «Познакомимся поближе»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9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501008"/>
            <a:ext cx="5319573" cy="299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26" y="1261542"/>
            <a:ext cx="3286727" cy="18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021480" cy="169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5722" y="0"/>
            <a:ext cx="809872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dirty="0" smtClean="0"/>
              <a:t>Встреча клуба </a:t>
            </a:r>
            <a:r>
              <a:rPr lang="ru-RU" sz="2000" dirty="0"/>
              <a:t>в форме практического занятия под названием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Мы вместе по «Тропинке</a:t>
            </a:r>
            <a:r>
              <a:rPr lang="ru-RU" sz="2000" dirty="0" smtClean="0"/>
              <a:t>»»</a:t>
            </a:r>
            <a:endParaRPr lang="ru-RU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6" y="1000642"/>
            <a:ext cx="1834030" cy="32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16970"/>
          <a:stretch/>
        </p:blipFill>
        <p:spPr bwMode="auto">
          <a:xfrm>
            <a:off x="5868144" y="1110309"/>
            <a:ext cx="2871302" cy="214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4582782" cy="26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5"/>
            <a:ext cx="3168352" cy="26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1780"/>
            <a:ext cx="3024336" cy="22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/>
          <a:stretch/>
        </p:blipFill>
        <p:spPr bwMode="auto">
          <a:xfrm>
            <a:off x="6580613" y="548679"/>
            <a:ext cx="1736986" cy="27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2012"/>
            <a:ext cx="1890964" cy="25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195" y="-137666"/>
            <a:ext cx="8399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Творческая встреча клуба </a:t>
            </a:r>
            <a:r>
              <a:rPr lang="ru-RU" dirty="0"/>
              <a:t>«Мы вместе</a:t>
            </a:r>
            <a:r>
              <a:rPr lang="ru-RU" dirty="0" smtClean="0"/>
              <a:t>!!!» в </a:t>
            </a:r>
            <a:r>
              <a:rPr lang="ru-RU" dirty="0"/>
              <a:t>форме мастер-класса под названием «Мастерская Новогоднего настроения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98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https://nsportal.ru/detskiy-sad/materialy-dlya-roditeley/2022/02/19/detsko-roditelskiy-klub-my-vmeste</a:t>
            </a:r>
            <a:r>
              <a:rPr lang="ru-RU" dirty="0"/>
              <a:t> (мини-сайт воспитателя </a:t>
            </a:r>
            <a:r>
              <a:rPr lang="ru-RU" dirty="0" err="1"/>
              <a:t>Пинисовой</a:t>
            </a:r>
            <a:r>
              <a:rPr lang="ru-RU" dirty="0"/>
              <a:t> И.В.)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4401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https://nsportal.ru/detskiy-sad/materialy-dlya-roditeley/2022/02/12/detsko-roditelskiy-klub-my-vmeste</a:t>
            </a:r>
            <a:r>
              <a:rPr lang="ru-RU" dirty="0"/>
              <a:t>  (мини-сайт воспитателя </a:t>
            </a:r>
            <a:r>
              <a:rPr lang="ru-RU" dirty="0" err="1"/>
              <a:t>Макавеевой</a:t>
            </a:r>
            <a:r>
              <a:rPr lang="ru-RU" dirty="0"/>
              <a:t> Ю.В.)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1671" r="4424"/>
          <a:stretch/>
        </p:blipFill>
        <p:spPr bwMode="auto">
          <a:xfrm>
            <a:off x="1007837" y="2485920"/>
            <a:ext cx="7200334" cy="40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22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Доверие </a:t>
            </a:r>
            <a:r>
              <a:rPr lang="ru-RU" b="1" dirty="0"/>
              <a:t>родителей к детскому </a:t>
            </a:r>
            <a:r>
              <a:rPr lang="ru-RU" b="1" dirty="0" smtClean="0"/>
              <a:t>саду</a:t>
            </a:r>
            <a:r>
              <a:rPr lang="ru-RU" b="1" dirty="0"/>
              <a:t>.</a:t>
            </a:r>
          </a:p>
          <a:p>
            <a:r>
              <a:rPr lang="ru-RU" b="1" dirty="0" smtClean="0"/>
              <a:t>Предоставление возможности родителям </a:t>
            </a:r>
            <a:r>
              <a:rPr lang="ru-RU" b="1" dirty="0"/>
              <a:t>увидеть своего ребенка в условиях, отличных от </a:t>
            </a:r>
            <a:r>
              <a:rPr lang="ru-RU" b="1" dirty="0" smtClean="0"/>
              <a:t>домашних.</a:t>
            </a:r>
          </a:p>
          <a:p>
            <a:r>
              <a:rPr lang="ru-RU" b="1" dirty="0" smtClean="0"/>
              <a:t>Высокая посещаемость родителями мероприятий клуба (1 р в месяц).</a:t>
            </a:r>
          </a:p>
          <a:p>
            <a:r>
              <a:rPr lang="ru-RU" b="1" dirty="0" smtClean="0"/>
              <a:t>Формирование </a:t>
            </a:r>
            <a:r>
              <a:rPr lang="ru-RU" b="1" dirty="0"/>
              <a:t>у </a:t>
            </a:r>
            <a:r>
              <a:rPr lang="ru-RU" b="1" dirty="0" smtClean="0"/>
              <a:t>родителей уважительного отношения </a:t>
            </a:r>
            <a:r>
              <a:rPr lang="ru-RU" b="1" dirty="0"/>
              <a:t>к труду </a:t>
            </a:r>
            <a:r>
              <a:rPr lang="ru-RU" b="1" dirty="0" smtClean="0"/>
              <a:t>воспитателей.</a:t>
            </a:r>
            <a:endParaRPr lang="ru-RU" dirty="0"/>
          </a:p>
          <a:p>
            <a:r>
              <a:rPr lang="ru-RU" b="1" dirty="0"/>
              <a:t>Ж</a:t>
            </a:r>
            <a:r>
              <a:rPr lang="ru-RU" b="1" dirty="0" smtClean="0"/>
              <a:t>елание </a:t>
            </a:r>
            <a:r>
              <a:rPr lang="ru-RU" b="1" dirty="0"/>
              <a:t>принимать непосредственное участие во всех видах деятельности </a:t>
            </a:r>
            <a:r>
              <a:rPr lang="ru-RU" b="1" dirty="0" smtClean="0"/>
              <a:t>учреждения.</a:t>
            </a:r>
          </a:p>
          <a:p>
            <a:r>
              <a:rPr lang="ru-RU" b="1" dirty="0" smtClean="0"/>
              <a:t>Создание </a:t>
            </a:r>
            <a:r>
              <a:rPr lang="ru-RU" b="1" dirty="0"/>
              <a:t>дружелюбного партнерства межу детским садом и семьей. 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работы родительского клуба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368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3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Семья и дошкольные учреждения - два важных института социализации детей. Их воспитательные функции различны, но для всестороннего развития необходимо их </a:t>
            </a:r>
            <a:r>
              <a:rPr lang="ru-RU" dirty="0" smtClean="0"/>
              <a:t>взаимодействие.</a:t>
            </a:r>
          </a:p>
          <a:p>
            <a:pPr algn="just"/>
            <a:r>
              <a:rPr lang="ru-RU" b="1" dirty="0" smtClean="0"/>
              <a:t>Взаимодействие</a:t>
            </a:r>
            <a:r>
              <a:rPr lang="ru-RU" dirty="0" smtClean="0"/>
              <a:t> – это воздействие людей друг на друга с целью достижения какого-либо результата.</a:t>
            </a:r>
          </a:p>
          <a:p>
            <a:pPr algn="just"/>
            <a:r>
              <a:rPr lang="ru-RU" dirty="0" smtClean="0"/>
              <a:t>Основная </a:t>
            </a:r>
            <a:r>
              <a:rPr lang="ru-RU" b="1" dirty="0" smtClean="0"/>
              <a:t>цель</a:t>
            </a:r>
            <a:r>
              <a:rPr lang="ru-RU" dirty="0" smtClean="0"/>
              <a:t>  взаимодействия - это установление доверительных отношений между детьми, родителями и педагогами, объединение их в одну команду, воспитание потребности делиться друг с другом своими проблемами и совместно их решать.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Семья и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8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Формы взаимодействия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762000"/>
          </a:xfrm>
        </p:spPr>
        <p:txBody>
          <a:bodyPr/>
          <a:lstStyle/>
          <a:p>
            <a:pPr algn="ctr"/>
            <a:r>
              <a:rPr lang="ru-RU" dirty="0" smtClean="0"/>
              <a:t>Традиционные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1124744"/>
            <a:ext cx="4041775" cy="762000"/>
          </a:xfrm>
        </p:spPr>
        <p:txBody>
          <a:bodyPr/>
          <a:lstStyle/>
          <a:p>
            <a:pPr algn="ctr"/>
            <a:r>
              <a:rPr lang="ru-RU" dirty="0" smtClean="0"/>
              <a:t>Нетрадиционные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23528" y="2204864"/>
            <a:ext cx="4040188" cy="39417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Посещение семьи ребёнка</a:t>
            </a:r>
          </a:p>
          <a:p>
            <a:r>
              <a:rPr lang="ru-RU" dirty="0" smtClean="0"/>
              <a:t>Наглядная пропаганда</a:t>
            </a:r>
          </a:p>
          <a:p>
            <a:r>
              <a:rPr lang="ru-RU" dirty="0" smtClean="0"/>
              <a:t>День открытых дверей</a:t>
            </a:r>
          </a:p>
          <a:p>
            <a:r>
              <a:rPr lang="ru-RU" dirty="0" smtClean="0"/>
              <a:t>Беседы</a:t>
            </a:r>
          </a:p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Родительские конференции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3941763"/>
          </a:xfrm>
        </p:spPr>
        <p:txBody>
          <a:bodyPr/>
          <a:lstStyle/>
          <a:p>
            <a:r>
              <a:rPr lang="ru-RU" dirty="0" smtClean="0"/>
              <a:t>«Круглый стол» с родителями </a:t>
            </a:r>
          </a:p>
          <a:p>
            <a:r>
              <a:rPr lang="ru-RU" dirty="0" smtClean="0"/>
              <a:t>Семейная гостиная</a:t>
            </a:r>
          </a:p>
          <a:p>
            <a:r>
              <a:rPr lang="ru-RU" dirty="0" smtClean="0"/>
              <a:t>Вечер вопросов и ответов</a:t>
            </a:r>
          </a:p>
          <a:p>
            <a:r>
              <a:rPr lang="ru-RU" dirty="0" smtClean="0"/>
              <a:t>Семинары для родителей</a:t>
            </a:r>
          </a:p>
          <a:p>
            <a:r>
              <a:rPr lang="ru-RU" dirty="0" smtClean="0"/>
              <a:t>Родительский (семейный) клуб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63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63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Это </a:t>
            </a:r>
            <a:r>
              <a:rPr lang="ru-RU" dirty="0"/>
              <a:t>встречи с родителями воспитанников в нетрадиционной обстановке с решением проблем, связанных с воспитанием и развитием детей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роведение мероприятий, </a:t>
            </a:r>
            <a:r>
              <a:rPr lang="ru-RU" dirty="0"/>
              <a:t>которые ориентированы на совместную деятельность детей, педагогов и родителей. </a:t>
            </a:r>
          </a:p>
          <a:p>
            <a:pPr algn="just"/>
            <a:endParaRPr lang="ru-RU" dirty="0" smtClean="0"/>
          </a:p>
          <a:p>
            <a:pPr marL="109728" indent="0"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Это очень трудоемкая, но интересная </a:t>
            </a:r>
            <a:r>
              <a:rPr lang="ru-RU" sz="3000" b="1" dirty="0" smtClean="0">
                <a:solidFill>
                  <a:srgbClr val="002060"/>
                </a:solidFill>
              </a:rPr>
              <a:t>работа</a:t>
            </a:r>
            <a:r>
              <a:rPr lang="ru-RU" sz="3000" b="1" dirty="0">
                <a:solidFill>
                  <a:srgbClr val="002060"/>
                </a:solidFill>
              </a:rPr>
              <a:t>!</a:t>
            </a:r>
          </a:p>
          <a:p>
            <a:pPr marL="109728" indent="0" algn="just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Родительский клуб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911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установление </a:t>
            </a:r>
            <a:r>
              <a:rPr lang="ru-RU" dirty="0"/>
              <a:t>сотрудничества дет­ского сада и семьи в вопросах преемственности воспитания де­тей дошкольного возраста и создания системы </a:t>
            </a:r>
            <a:r>
              <a:rPr lang="ru-RU" b="1" dirty="0"/>
              <a:t>психолого-медико-педагогического </a:t>
            </a:r>
            <a:r>
              <a:rPr lang="ru-RU" dirty="0"/>
              <a:t>сопровождения родителей в процессе образования ребенка в период дошкольного детства.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  родительского клуба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5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едагоги,</a:t>
            </a:r>
          </a:p>
          <a:p>
            <a:r>
              <a:rPr lang="ru-RU" dirty="0" smtClean="0"/>
              <a:t>родители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оспитанники,</a:t>
            </a:r>
          </a:p>
          <a:p>
            <a:r>
              <a:rPr lang="ru-RU" dirty="0"/>
              <a:t>у</a:t>
            </a:r>
            <a:r>
              <a:rPr lang="ru-RU" dirty="0" smtClean="0"/>
              <a:t>зкие специалисты ДОУ (педагог-психолог, инструктор по физической культуре, музыкальный руководитель),</a:t>
            </a:r>
          </a:p>
          <a:p>
            <a:r>
              <a:rPr lang="ru-RU" dirty="0"/>
              <a:t>медицинские </a:t>
            </a:r>
            <a:r>
              <a:rPr lang="ru-RU" dirty="0" smtClean="0"/>
              <a:t>работники,</a:t>
            </a:r>
          </a:p>
          <a:p>
            <a:r>
              <a:rPr lang="ru-RU" dirty="0" smtClean="0"/>
              <a:t>администрация </a:t>
            </a:r>
            <a:r>
              <a:rPr lang="ru-RU" dirty="0"/>
              <a:t>ДОУ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привлеченные </a:t>
            </a:r>
            <a:r>
              <a:rPr lang="ru-RU" dirty="0"/>
              <a:t>специалисты (педагоги дополнительного </a:t>
            </a:r>
            <a:r>
              <a:rPr lang="ru-RU" dirty="0" smtClean="0"/>
              <a:t>образования, работники </a:t>
            </a:r>
            <a:r>
              <a:rPr lang="ru-RU" dirty="0"/>
              <a:t>детской библиотеки и другие)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родительского клуба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3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124744"/>
            <a:ext cx="7992888" cy="5544616"/>
          </a:xfrm>
        </p:spPr>
        <p:txBody>
          <a:bodyPr>
            <a:noAutofit/>
          </a:bodyPr>
          <a:lstStyle/>
          <a:p>
            <a:pPr lvl="1" algn="just"/>
            <a:r>
              <a:rPr lang="ru-RU" sz="1500" b="1" dirty="0"/>
              <a:t>Добровольности,</a:t>
            </a:r>
          </a:p>
          <a:p>
            <a:pPr lvl="1" algn="just"/>
            <a:r>
              <a:rPr lang="ru-RU" sz="1500" b="1" dirty="0"/>
              <a:t>Открытости и доверия</a:t>
            </a:r>
            <a:r>
              <a:rPr lang="ru-RU" sz="1500" dirty="0"/>
              <a:t> – предоставление каждому родителю возможности знать и видеть, как развиваются и живут дети в детском саду; </a:t>
            </a:r>
          </a:p>
          <a:p>
            <a:pPr lvl="1" algn="just"/>
            <a:r>
              <a:rPr lang="ru-RU" sz="1500" b="1" dirty="0"/>
              <a:t>Компетентности;</a:t>
            </a:r>
          </a:p>
          <a:p>
            <a:pPr lvl="1" algn="just"/>
            <a:r>
              <a:rPr lang="ru-RU" sz="1500" b="1" dirty="0"/>
              <a:t>Соблюдения педагогической этики;</a:t>
            </a:r>
          </a:p>
          <a:p>
            <a:pPr lvl="1" algn="just"/>
            <a:r>
              <a:rPr lang="ru-RU" sz="1500" b="1" dirty="0"/>
              <a:t>Взаимоуважения и взаимопонимания;</a:t>
            </a:r>
          </a:p>
          <a:p>
            <a:pPr lvl="1" algn="just"/>
            <a:r>
              <a:rPr lang="ru-RU" sz="1500" b="1" dirty="0"/>
              <a:t>Целенаправленность педагогического проекта </a:t>
            </a:r>
            <a:r>
              <a:rPr lang="ru-RU" sz="1500" dirty="0"/>
              <a:t>– Программы родительского Клуба  на актуальные проблемы семейного воспитания и развития ребенка;</a:t>
            </a:r>
          </a:p>
          <a:p>
            <a:pPr lvl="1" algn="just"/>
            <a:r>
              <a:rPr lang="ru-RU" sz="1500" b="1" dirty="0"/>
              <a:t>Вариативность содержания форм и методов образования родителей; </a:t>
            </a:r>
          </a:p>
          <a:p>
            <a:pPr lvl="1" algn="just"/>
            <a:r>
              <a:rPr lang="ru-RU" sz="1500" b="1" dirty="0"/>
              <a:t>Взаимодействие</a:t>
            </a:r>
            <a:r>
              <a:rPr lang="ru-RU" sz="1500" dirty="0"/>
              <a:t> </a:t>
            </a:r>
            <a:r>
              <a:rPr lang="ru-RU" sz="1500" dirty="0" smtClean="0"/>
              <a:t>;</a:t>
            </a:r>
            <a:endParaRPr lang="ru-RU" sz="1500" dirty="0"/>
          </a:p>
          <a:p>
            <a:pPr lvl="1" algn="just"/>
            <a:r>
              <a:rPr lang="ru-RU" sz="1500" b="1" dirty="0"/>
              <a:t>Развитие и сотрудничество, </a:t>
            </a:r>
            <a:r>
              <a:rPr lang="ru-RU" sz="1500" dirty="0"/>
              <a:t>т.е. включение родителей в развивающее педагогическое пространство как равноправных субъектов (наряду с воспитателями и специалистами как субъектами саморазвития и профессионального </a:t>
            </a:r>
            <a:r>
              <a:rPr lang="ru-RU" sz="1500" dirty="0" err="1"/>
              <a:t>самосовершенства</a:t>
            </a:r>
            <a:r>
              <a:rPr lang="ru-RU" sz="1500" dirty="0"/>
              <a:t>);.</a:t>
            </a:r>
          </a:p>
          <a:p>
            <a:pPr lvl="1" algn="just"/>
            <a:r>
              <a:rPr lang="ru-RU" sz="1500" b="1" dirty="0"/>
              <a:t>Комплексность</a:t>
            </a:r>
            <a:r>
              <a:rPr lang="ru-RU" sz="1500" dirty="0"/>
              <a:t> – установление внутреннего единства, гармонии всех форм взаимодействия работы с родителями; </a:t>
            </a:r>
          </a:p>
          <a:p>
            <a:pPr lvl="1" algn="just"/>
            <a:r>
              <a:rPr lang="ru-RU" sz="1500" b="1" dirty="0"/>
              <a:t>Принцип воздействия на семью через ребенка</a:t>
            </a:r>
            <a:r>
              <a:rPr lang="ru-RU" sz="1500" dirty="0"/>
              <a:t> – если жизнь в группе эмоционально насыщена, комфортна, содержательна, то ребенок обязательно поделится впечатлениями с родителями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9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ru-RU" sz="2100" b="1" dirty="0"/>
              <a:t>Информационно-просветительское </a:t>
            </a:r>
            <a:r>
              <a:rPr lang="ru-RU" sz="2100" dirty="0"/>
              <a:t>(обеспечение родителей информацией о ДОУ и документацией, регламентирующей деятельность ДОУ; организация работы клуба с коллективом родителей; индивидуально-педагогическая помощь; использование разнообразных средств актуальной информации для родителей, разработка и реализация нетрадиционных форм взаимодействия с родителями.); </a:t>
            </a:r>
          </a:p>
          <a:p>
            <a:pPr lvl="1" algn="just"/>
            <a:r>
              <a:rPr lang="ru-RU" sz="2100" b="1" dirty="0"/>
              <a:t>Организационно-посредническое </a:t>
            </a:r>
            <a:r>
              <a:rPr lang="ru-RU" sz="2100" dirty="0"/>
              <a:t>(вовлечение родителей в образовательный процесс детского сада; участие в работе педагогического, попечительского совета ДОУ, родительских комитетах и других объединениях родителей, взаимодействие с общественными организациями); </a:t>
            </a:r>
          </a:p>
          <a:p>
            <a:pPr lvl="1" algn="just"/>
            <a:r>
              <a:rPr lang="ru-RU" sz="2100" b="1" dirty="0"/>
              <a:t>Организационно-педагогическое </a:t>
            </a:r>
            <a:r>
              <a:rPr lang="ru-RU" sz="2100" dirty="0" smtClean="0"/>
              <a:t>(осуществление </a:t>
            </a:r>
            <a:r>
              <a:rPr lang="ru-RU" sz="2100" dirty="0"/>
              <a:t>консультационной помощи родителям (законным представителям) по проблемам воспитания детей дошкольного возраста, разработка рекомендаций по созданию условий в домашней среде для полноценного физического и психического развития детей, вовлечение родителей в совместную с детьми и педагогами деятельность в клубе, участие в досуговых, оздоровительных мероприятиях, оказание посильной помощи ДОУ).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</a:rPr>
              <a:t>Основные направления </a:t>
            </a:r>
            <a:r>
              <a:rPr lang="ru-RU" sz="3200" dirty="0">
                <a:effectLst/>
              </a:rPr>
              <a:t>деятельности родительского клуба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859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t"/>
            <a:r>
              <a:rPr lang="ru-RU" dirty="0" smtClean="0"/>
              <a:t>«круглый стол»;</a:t>
            </a:r>
          </a:p>
          <a:p>
            <a:pPr lvl="0" fontAlgn="t"/>
            <a:r>
              <a:rPr lang="ru-RU" dirty="0"/>
              <a:t>м</a:t>
            </a:r>
            <a:r>
              <a:rPr lang="ru-RU" dirty="0" smtClean="0"/>
              <a:t>астер-класс;</a:t>
            </a:r>
          </a:p>
          <a:p>
            <a:pPr lvl="0" fontAlgn="t"/>
            <a:r>
              <a:rPr lang="ru-RU" dirty="0"/>
              <a:t>э</a:t>
            </a:r>
            <a:r>
              <a:rPr lang="ru-RU" dirty="0" smtClean="0"/>
              <a:t>кскурсии; </a:t>
            </a:r>
            <a:endParaRPr lang="ru-RU" dirty="0"/>
          </a:p>
          <a:p>
            <a:pPr lvl="0" fontAlgn="t"/>
            <a:r>
              <a:rPr lang="ru-RU" dirty="0"/>
              <a:t>п</a:t>
            </a:r>
            <a:r>
              <a:rPr lang="ru-RU" dirty="0" smtClean="0"/>
              <a:t>сихологические </a:t>
            </a:r>
            <a:r>
              <a:rPr lang="ru-RU" dirty="0"/>
              <a:t>тренинги;</a:t>
            </a:r>
          </a:p>
          <a:p>
            <a:pPr lvl="0" fontAlgn="t"/>
            <a:r>
              <a:rPr lang="ru-RU" dirty="0"/>
              <a:t>п</a:t>
            </a:r>
            <a:r>
              <a:rPr lang="ru-RU" dirty="0" smtClean="0"/>
              <a:t>рактикумы</a:t>
            </a:r>
            <a:r>
              <a:rPr lang="ru-RU" dirty="0"/>
              <a:t>;</a:t>
            </a:r>
          </a:p>
          <a:p>
            <a:pPr lvl="0" fontAlgn="t"/>
            <a:r>
              <a:rPr lang="ru-RU" dirty="0"/>
              <a:t>решение педагогических ситуаций;</a:t>
            </a:r>
          </a:p>
          <a:p>
            <a:pPr lvl="0"/>
            <a:r>
              <a:rPr lang="ru-RU" dirty="0"/>
              <a:t>обсуждение и распространение опыта семейного воспита­ния;</a:t>
            </a:r>
          </a:p>
          <a:p>
            <a:pPr lvl="0"/>
            <a:r>
              <a:rPr lang="ru-RU" dirty="0"/>
              <a:t>видео просмотры по организации жизни детей в учреждении;</a:t>
            </a:r>
          </a:p>
          <a:p>
            <a:pPr lvl="0"/>
            <a:r>
              <a:rPr lang="ru-RU" dirty="0"/>
              <a:t>организация совместной деятельности детей и </a:t>
            </a:r>
            <a:r>
              <a:rPr lang="ru-RU" dirty="0" smtClean="0"/>
              <a:t>родителей и т. п.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Формы работы клуба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17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452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Создание родительских клубов как центров формирования и развития родительских компетенций,  взаимодействия и поддержки  Консультация для педагогов ДОУ</vt:lpstr>
      <vt:lpstr>Семья и ДОУ</vt:lpstr>
      <vt:lpstr>Формы взаимодействия</vt:lpstr>
      <vt:lpstr>Родительский клуб</vt:lpstr>
      <vt:lpstr>Цель  родительского клуба</vt:lpstr>
      <vt:lpstr>Участники родительского клуба</vt:lpstr>
      <vt:lpstr>Принципы</vt:lpstr>
      <vt:lpstr>Основные направления деятельности родительского клуба</vt:lpstr>
      <vt:lpstr>Формы работы клуба</vt:lpstr>
      <vt:lpstr>Детско-родительский  клуб «Мы вместе!!!»  (из опыта работы)</vt:lpstr>
      <vt:lpstr>Презентация PowerPoint</vt:lpstr>
      <vt:lpstr>Презентация PowerPoint</vt:lpstr>
      <vt:lpstr>Презентация PowerPoint</vt:lpstr>
      <vt:lpstr>Результаты работы родительского клуба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родительских клубов как центров формирования и развития родительских компетенций,  взаимодействия и поддержки  Консультация для педагогов ДОУ</dc:title>
  <dc:creator>Пользователь</dc:creator>
  <cp:lastModifiedBy>root</cp:lastModifiedBy>
  <cp:revision>23</cp:revision>
  <dcterms:created xsi:type="dcterms:W3CDTF">2023-02-26T13:01:31Z</dcterms:created>
  <dcterms:modified xsi:type="dcterms:W3CDTF">2023-02-27T00:24:32Z</dcterms:modified>
</cp:coreProperties>
</file>