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10" d="100"/>
          <a:sy n="110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236854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Гимнастика после дневного сна, как компонент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технологии в старшей группе «Почемучка»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14884"/>
            <a:ext cx="7498080" cy="153351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algn="r"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Аширова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М.В.</a:t>
            </a:r>
          </a:p>
          <a:p>
            <a:pPr algn="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Нетесова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Т.С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320"/>
            <a:ext cx="8005026" cy="286892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эти и многие другие упражнения можно менять, комбинировать между собой.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Олег\Desktop\Новая папка\IMG-85b18a416cf6c378ee647c1c2daca90b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2285992"/>
            <a:ext cx="3429024" cy="2786082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6" name="Рисунок 5" descr="C:\Users\Олег\Desktop\Новая папка\IMG-09157d6e8f440f3b269b8f8d625bdfbc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3071810"/>
            <a:ext cx="3556662" cy="2775187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785794"/>
            <a:ext cx="5429288" cy="16430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ВНИМАНИЕ!!!</a:t>
            </a:r>
          </a:p>
        </p:txBody>
      </p:sp>
      <p:pic>
        <p:nvPicPr>
          <p:cNvPr id="5" name="Рисунок 4" descr="C:\Users\Олег\Desktop\Новая папка\IMG-e35c3bc8477e721f5d05bd6e78da571f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500306"/>
            <a:ext cx="6000792" cy="3714776"/>
          </a:xfrm>
          <a:prstGeom prst="round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гимнастики после дневного сна: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увеличить тонус нервной системы;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укрепить мышечный тонус;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способствовать профилактике нарушений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двигательного аппарата;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способствовать профилактике простудных заболеваний;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физических навыков;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сохранить положительные эмоции при выполнении физ. упражнений и прочих режимных моментов во второй половине дня.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этих задач позволяет плавно и одновременно повысить умственную и физическую работоспособность детского организма.</a:t>
            </a:r>
          </a:p>
        </p:txBody>
      </p:sp>
      <p:pic>
        <p:nvPicPr>
          <p:cNvPr id="7" name="Рисунок 6" descr="C:\Users\Олег\Desktop\Новая папка\IMG-f58cb5211a38d72fb3c97c8ab4ebd7ae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2357430"/>
            <a:ext cx="2786082" cy="3726601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9" name="Рисунок 8" descr="C:\Users\Олег\Desktop\Новая папка\IMG-0d2f93c81969acc2a1fc697886f54248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2357430"/>
            <a:ext cx="2786082" cy="3643338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320"/>
            <a:ext cx="7643866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Гимнастика после сна в старшей  группе длится не более 15 минут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Рисунок 7" descr="C:\Users\Олег\Desktop\Новая папка\IMG-a295e1ab5be61057ff92ca9d6e809e05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1928802"/>
            <a:ext cx="3500462" cy="2786082"/>
          </a:xfrm>
          <a:prstGeom prst="round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9" name="Рисунок 8" descr="C:\Users\Олег\Desktop\Новая папка\IMG-cfba1d28c4b724b1eb6aa4a09010d069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143248"/>
            <a:ext cx="3586561" cy="2762031"/>
          </a:xfrm>
          <a:prstGeom prst="roundRect">
            <a:avLst/>
          </a:prstGeom>
          <a:noFill/>
          <a:ln w="5080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C:\Users\Олег\Desktop\Новая папка\IMG-00ed16bcddddaefd4b0e8b25a120c242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2428868"/>
            <a:ext cx="5572164" cy="3500462"/>
          </a:xfrm>
          <a:prstGeom prst="roundRect">
            <a:avLst/>
          </a:prstGeom>
          <a:noFill/>
          <a:ln w="5080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28662" y="357166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Главный акцент идет на полученные ранее нагрузки. Если дети сильно устали до обеденного отдыха, нужно снизить количество физических упражнений, сделав мини – тренировку, или насытить занятие игровыми моментами.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9898"/>
            <a:ext cx="7910538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активных занятий следует дыхательный комплекс. Во избежание тошноты  и головокружения дыхательные упражнения начинать с 30 сек. – 1 мин., постепенно длительность увеличивается до 5 – 7 мин.</a:t>
            </a:r>
          </a:p>
        </p:txBody>
      </p:sp>
      <p:pic>
        <p:nvPicPr>
          <p:cNvPr id="6" name="Рисунок 5" descr="C:\Users\Олег\Desktop\Новая папка\IMG-33fdd3390bac53bf99dabe9c7d70e80c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70"/>
          <a:stretch>
            <a:fillRect/>
          </a:stretch>
        </p:blipFill>
        <p:spPr bwMode="auto">
          <a:xfrm>
            <a:off x="1000100" y="2357430"/>
            <a:ext cx="3786214" cy="2857520"/>
          </a:xfrm>
          <a:prstGeom prst="round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7" name="Рисунок 6" descr="C:\Users\Олег\Desktop\Новая папка\IMG-59ac8decec2bf8b2f71d5cc047782faf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2285992"/>
            <a:ext cx="3500462" cy="2928958"/>
          </a:xfrm>
          <a:prstGeom prst="roundRect">
            <a:avLst/>
          </a:prstGeom>
          <a:noFill/>
          <a:ln w="508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упражнений на неделю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первую очередь выполняем упражнения в кроватках: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Открыли, закрыли глазки;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Посмотрели вправо, влево, вверх, низ;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Поднимаем медленно ручки - опускаем, поднимаем ножки – опускаем;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Рисуем ножками: левой правую, правой левую, затем ручками рисуем: правой левую, левой правую и т.д.(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Превращаемся в кошечек: сначала добрая, затем злая и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(дыхательная гимнастика);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Потянулись, зевнули.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упражнения сопровождаются словами в игровой форме.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C:\Users\Олег\Desktop\Новая папка\IMG-def709df26dd6e283e21fc787b2fcb7e-V.jpg"/>
          <p:cNvPicPr/>
          <p:nvPr/>
        </p:nvPicPr>
        <p:blipFill>
          <a:blip r:embed="rId3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714488"/>
            <a:ext cx="3643338" cy="2857520"/>
          </a:xfrm>
          <a:prstGeom prst="roundRect">
            <a:avLst/>
          </a:prstGeom>
          <a:noFill/>
          <a:ln w="508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6" name="Рисунок 5" descr="C:\Users\Олег\Desktop\Новая папка\IMG-ed82e0926a494e28a81b3d616f4b1c25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071810"/>
            <a:ext cx="3571900" cy="2672098"/>
          </a:xfrm>
          <a:prstGeom prst="round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"/>
            <a:ext cx="9143999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835268" cy="1472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Продолжаем упражнения на ковриках(выполняем массаж и блок активных нагрузок)</a:t>
            </a:r>
          </a:p>
        </p:txBody>
      </p:sp>
      <p:pic>
        <p:nvPicPr>
          <p:cNvPr id="7" name="Рисунок 6" descr="C:\Users\Олег\Desktop\Новая папка\IMG-0fc3ca5bf630f92d7ffac7a64b8640e1-V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1928802"/>
            <a:ext cx="3000396" cy="1857388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8" name="Рисунок 7" descr="C:\Users\Олег\Desktop\Новая папка\IMG-82ac546576a87361e9551a3912844ccc-V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928802"/>
            <a:ext cx="2643206" cy="1857388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9" name="Рисунок 8" descr="C:\Users\Олег\Desktop\Новая папка\IMG-4522b7c250f6e668f9d0d3c63089a639-V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4071942"/>
            <a:ext cx="2857520" cy="2091132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  <p:pic>
        <p:nvPicPr>
          <p:cNvPr id="10" name="Рисунок 9" descr="C:\Users\Олег\Desktop\Новая папка\IMG-b1bd33e88de16e7029e1626358fa7a1a-V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4071942"/>
            <a:ext cx="2786082" cy="2071702"/>
          </a:xfrm>
          <a:prstGeom prst="snip2Diag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297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   Гимнастика после дневного сна, как компонент здоровьесберегающей технологии в старшей группе «Почемучка»</vt:lpstr>
      <vt:lpstr>Задачи гимнастики после дневного сна:</vt:lpstr>
      <vt:lpstr> Решение этих задач позволяет плавно и одновременно повысить умственную и физическую работоспособность детского организма.</vt:lpstr>
      <vt:lpstr>Гимнастика после сна в старшей  группе длится не более 15 минут.</vt:lpstr>
      <vt:lpstr>Презентация PowerPoint</vt:lpstr>
      <vt:lpstr>После активных занятий следует дыхательный комплекс. Во избежание тошноты  и головокружения дыхательные упражнения начинать с 30 сек. – 1 мин., постепенно длительность увеличивается до 5 – 7 мин.</vt:lpstr>
      <vt:lpstr>План упражнений на неделю </vt:lpstr>
      <vt:lpstr> Все упражнения сопровождаются словами в игровой форме. </vt:lpstr>
      <vt:lpstr>Продолжаем упражнения на ковриках(выполняем массаж и блок активных нагрузок)</vt:lpstr>
      <vt:lpstr>Все эти и многие другие упражнения можно менять, комбинировать между собой.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элементов дыхательной гимнастики и самомассажа в подготовительной группе «Ромашка»</dc:title>
  <dc:creator>Елена Литвинова</dc:creator>
  <cp:lastModifiedBy>www</cp:lastModifiedBy>
  <cp:revision>34</cp:revision>
  <dcterms:created xsi:type="dcterms:W3CDTF">2018-12-04T14:42:10Z</dcterms:created>
  <dcterms:modified xsi:type="dcterms:W3CDTF">2021-12-22T21:06:27Z</dcterms:modified>
</cp:coreProperties>
</file>