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110" d="100"/>
          <a:sy n="110" d="100"/>
        </p:scale>
        <p:origin x="165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522"/>
            <a:ext cx="9141971" cy="685952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907704" y="1700808"/>
            <a:ext cx="6264696" cy="255454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/>
              </a:rPr>
              <a:t>"Дыхательная гимнастика, как основной вид </a:t>
            </a:r>
            <a:r>
              <a:rPr lang="ru-RU" sz="3200" b="1" dirty="0" err="1">
                <a:solidFill>
                  <a:srgbClr val="002060"/>
                </a:solidFill>
                <a:latin typeface="Times New Roman"/>
              </a:rPr>
              <a:t>здоровьесберегающих</a:t>
            </a:r>
            <a:r>
              <a:rPr lang="ru-RU" sz="3200" b="1" dirty="0">
                <a:solidFill>
                  <a:srgbClr val="002060"/>
                </a:solidFill>
                <a:latin typeface="Times New Roman"/>
              </a:rPr>
              <a:t> технологий для детей дошкольного возраста" 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93045" y="5143449"/>
            <a:ext cx="4896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>
                <a:solidFill>
                  <a:schemeClr val="tx2"/>
                </a:solidFill>
              </a:rPr>
              <a:t>Группа 1 раннего возраста </a:t>
            </a:r>
          </a:p>
          <a:p>
            <a:r>
              <a:rPr lang="ru-RU" sz="2000" b="1" i="1" dirty="0">
                <a:solidFill>
                  <a:schemeClr val="tx2"/>
                </a:solidFill>
              </a:rPr>
              <a:t>Воспитатели: Кригер В.И.</a:t>
            </a:r>
          </a:p>
          <a:p>
            <a:r>
              <a:rPr lang="ru-RU" sz="2000" b="1" i="1" dirty="0">
                <a:solidFill>
                  <a:schemeClr val="tx2"/>
                </a:solidFill>
              </a:rPr>
              <a:t>                          Власова М.Ю.</a:t>
            </a:r>
          </a:p>
        </p:txBody>
      </p:sp>
    </p:spTree>
    <p:extLst>
      <p:ext uri="{BB962C8B-B14F-4D97-AF65-F5344CB8AC3E}">
        <p14:creationId xmlns:p14="http://schemas.microsoft.com/office/powerpoint/2010/main" val="2238501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57" y="0"/>
            <a:ext cx="9139943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1907704" y="1543725"/>
            <a:ext cx="5760640" cy="3970318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FF0000"/>
                </a:solidFill>
                <a:latin typeface="Times New Roman"/>
              </a:rPr>
              <a:t>Дыхательные упражнения</a:t>
            </a:r>
            <a:r>
              <a:rPr lang="ru-RU" b="1" i="1" dirty="0">
                <a:solidFill>
                  <a:srgbClr val="002060"/>
                </a:solidFill>
                <a:latin typeface="Times New Roman"/>
              </a:rPr>
              <a:t> </a:t>
            </a:r>
            <a:r>
              <a:rPr lang="ru-RU" sz="1100" b="1" dirty="0">
                <a:solidFill>
                  <a:srgbClr val="002060"/>
                </a:solidFill>
                <a:latin typeface="Times New Roman"/>
              </a:rPr>
              <a:t> </a:t>
            </a:r>
            <a:r>
              <a:rPr lang="ru-RU" sz="1100" b="1" dirty="0">
                <a:solidFill>
                  <a:srgbClr val="002060"/>
                </a:solidFill>
                <a:latin typeface="Verdana"/>
              </a:rPr>
              <a:t>- </a:t>
            </a:r>
            <a:r>
              <a:rPr lang="ru-RU" b="1" dirty="0">
                <a:solidFill>
                  <a:srgbClr val="002060"/>
                </a:solidFill>
                <a:latin typeface="Times New Roman"/>
              </a:rPr>
              <a:t>являются неотъемлемой частью физической культуры</a:t>
            </a:r>
            <a:r>
              <a:rPr lang="ru-RU" sz="1100" b="1" dirty="0">
                <a:solidFill>
                  <a:srgbClr val="002060"/>
                </a:solidFill>
                <a:latin typeface="Verdana"/>
              </a:rPr>
              <a:t> </a:t>
            </a:r>
            <a:r>
              <a:rPr lang="ru-RU" b="1" dirty="0">
                <a:solidFill>
                  <a:srgbClr val="002060"/>
                </a:solidFill>
                <a:latin typeface="Times New Roman"/>
              </a:rPr>
              <a:t>и спорта.</a:t>
            </a:r>
            <a:r>
              <a:rPr lang="ru-RU" sz="1100" b="1" dirty="0">
                <a:solidFill>
                  <a:srgbClr val="002060"/>
                </a:solidFill>
                <a:latin typeface="Verdana"/>
              </a:rPr>
              <a:t>  </a:t>
            </a:r>
            <a:r>
              <a:rPr lang="ru-RU" b="1" dirty="0">
                <a:solidFill>
                  <a:srgbClr val="002060"/>
                </a:solidFill>
                <a:latin typeface="Times New Roman"/>
              </a:rPr>
              <a:t>Каждое упражнение, каждое движение человека сопровождается вдохом и выдохом.</a:t>
            </a:r>
            <a:r>
              <a:rPr lang="ru-RU" sz="1100" b="1" dirty="0">
                <a:solidFill>
                  <a:srgbClr val="002060"/>
                </a:solidFill>
                <a:latin typeface="Verdana"/>
              </a:rPr>
              <a:t> </a:t>
            </a:r>
            <a:r>
              <a:rPr lang="ru-RU" b="1" dirty="0">
                <a:solidFill>
                  <a:srgbClr val="002060"/>
                </a:solidFill>
                <a:latin typeface="Times New Roman"/>
              </a:rPr>
              <a:t>Дыхание — главнейший источник жизни. </a:t>
            </a:r>
            <a:r>
              <a:rPr lang="ru-RU" b="1" i="1" dirty="0">
                <a:solidFill>
                  <a:srgbClr val="FF0000"/>
                </a:solidFill>
                <a:latin typeface="Times New Roman"/>
              </a:rPr>
              <a:t>Дыхательная гимнастика </a:t>
            </a:r>
            <a:r>
              <a:rPr lang="ru-RU" b="1" dirty="0">
                <a:solidFill>
                  <a:srgbClr val="002060"/>
                </a:solidFill>
                <a:latin typeface="Times New Roman"/>
              </a:rPr>
              <a:t>является наиболее</a:t>
            </a:r>
            <a:r>
              <a:rPr lang="ru-RU" dirty="0">
                <a:solidFill>
                  <a:srgbClr val="002060"/>
                </a:solidFill>
                <a:latin typeface="Times New Roman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/>
              </a:rPr>
              <a:t>эффективным методом не только профилактики простудных заболеваний и заболеваний органов дыхания у детей, но и общего укрепления организма ребенка. При выполнении комплекса таких упражнений развивается дыхательная мускулатура, речевой аппарат, происходит насыщение крови кислородом, что благотворно влияет на деятельность всех органов и систем.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228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06" y="0"/>
            <a:ext cx="9139943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2195736" y="2060848"/>
            <a:ext cx="5184576" cy="3416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2"/>
                </a:solidFill>
                <a:latin typeface="Times New Roman"/>
              </a:rPr>
              <a:t>Существует очень много интересных упражнений (комплексы дыхательной гимнастики) для развития дыхания детей дошкольного возраста, которые обязательно включаются в различные виды детской деятельности: деятельность по развитию речи, познавательному развитию, физкультурные занятия, утреннюю гимнастику, гимнастику пробуждения и как самостоятельные игры-упражнения с различными атрибутами, игрушками – тренажёрами.</a:t>
            </a:r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293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1763688" y="1124744"/>
            <a:ext cx="6336703" cy="2031325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Упражнения дыхательной гимнастики</a:t>
            </a:r>
          </a:p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1.Снег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Ребенку предлагается подуть на вату, мелкие бумажки, пушинки и тем самым превратить обычную комнату в заснеженный лес. Губы ребёнка должны быть округлены и слегка вытянуты вперёд.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35696" y="3501008"/>
            <a:ext cx="1816466" cy="285632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9992" y="3574481"/>
            <a:ext cx="3475165" cy="275327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8288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79712" y="1522641"/>
            <a:ext cx="5760640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2.Гонки через трубочку.</a:t>
            </a:r>
          </a:p>
          <a:p>
            <a:r>
              <a:rPr lang="ru-RU" b="1" dirty="0">
                <a:solidFill>
                  <a:srgbClr val="002060"/>
                </a:solidFill>
              </a:rPr>
              <a:t>Предлагается ребенку дать соломинку и на поверхность стола положить легкий шарик, можно из фольги скатать, а можно и перышко положить. Пусть ребенок попробует сдуть предмет со стола.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9712" y="3143956"/>
            <a:ext cx="2448272" cy="36487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64088" y="3013686"/>
            <a:ext cx="2376264" cy="37624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6359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1979712" y="994135"/>
            <a:ext cx="6048672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3. Дуем в перчатку.</a:t>
            </a:r>
          </a:p>
          <a:p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Надеваем на стаканчик одноразовую перчатку, в стаканчике проделываем круглое отверстие и вставляем соломинку. При выдохе перчатка наполняется воздухом и будто поднимается, при вдохе наоборот. Интересный тренажер получается для детей, и отлично развивает дыхательный аппарат.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7744" y="3284984"/>
            <a:ext cx="2514005" cy="34571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8104" y="3304542"/>
            <a:ext cx="2376264" cy="349264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3228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1956186" y="1052736"/>
            <a:ext cx="6408712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4. Кораблики</a:t>
            </a:r>
          </a:p>
          <a:p>
            <a:r>
              <a:rPr lang="ru-RU" b="1" dirty="0">
                <a:solidFill>
                  <a:srgbClr val="002060"/>
                </a:solidFill>
                <a:latin typeface="Times New Roman"/>
              </a:rPr>
              <a:t>Наполните таз водой и научите ребёнка дуть на лёгкие предметы, находящиеся в тазу, например, кораблики. Вы можете устроить соревнование: чей кораблик дальше уплыл. Очень хорошо для этих целей использовать пластмассовые яйца от «киндер-сюрпризов».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5656" y="3223048"/>
            <a:ext cx="2280649" cy="310537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23928" y="3211546"/>
            <a:ext cx="2689949" cy="306355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76256" y="3269061"/>
            <a:ext cx="1962933" cy="300603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761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1547664" y="1124744"/>
            <a:ext cx="6840760" cy="48013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Для развития дыхания ребенка используются дыхательные игры:</a:t>
            </a:r>
          </a:p>
          <a:p>
            <a:endParaRPr lang="ru-RU" dirty="0"/>
          </a:p>
          <a:p>
            <a:r>
              <a:rPr lang="ru-RU" b="1" dirty="0">
                <a:solidFill>
                  <a:srgbClr val="002060"/>
                </a:solidFill>
              </a:rPr>
              <a:t>·              Сдувать снежинки, бумажки, пушинки со стола, с руки;</a:t>
            </a:r>
          </a:p>
          <a:p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·              Дуть на легкие шарики, карандаши и катать их по столу; приводить в движение плавающих в тазике уток, лебедей, кораблики и другие фигурки, всевозможные вертушки, бумажные колпачки и ватные шарики, подвешенные на натянутой горизонтально нитке; сдувать тычинки созревших одуванчиков;</a:t>
            </a:r>
          </a:p>
          <a:p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·              Надувать надувные игрушки и воздушные шарики; особенно полезно пускать мыльные пузыри – это формирует очень тонкое регулирование выдоха;</a:t>
            </a:r>
          </a:p>
          <a:p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·              Поддувать вверх пушинку, ватку, бумажку, мыльный пузырь</a:t>
            </a:r>
            <a:r>
              <a:rPr lang="ru-RU" sz="1600" b="1" dirty="0">
                <a:solidFill>
                  <a:srgbClr val="00206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21181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1979712" y="1628800"/>
            <a:ext cx="6192688" cy="32316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Обучив  малыша простым и весёлым дыхательным упражнениям, мы сделаем неоценимый вклад в его здоровье +  профилактику ОРВИ.</a:t>
            </a:r>
          </a:p>
          <a:p>
            <a:pPr algn="ctr"/>
            <a:endParaRPr lang="ru-RU" sz="2800" b="1" dirty="0">
              <a:solidFill>
                <a:srgbClr val="002060"/>
              </a:solidFill>
            </a:endParaRPr>
          </a:p>
          <a:p>
            <a:pPr algn="ctr"/>
            <a:r>
              <a:rPr lang="ru-RU" sz="2800" b="1" dirty="0">
                <a:solidFill>
                  <a:srgbClr val="FF0000"/>
                </a:solidFill>
              </a:rPr>
              <a:t>Будьте здоровы!!!</a:t>
            </a:r>
          </a:p>
          <a:p>
            <a:endParaRPr lang="ru-RU" dirty="0"/>
          </a:p>
          <a:p>
            <a:r>
              <a:rPr lang="ru-RU" dirty="0"/>
              <a:t>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764688" y="11853936"/>
            <a:ext cx="4157663" cy="401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31822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453</Words>
  <Application>Microsoft Office PowerPoint</Application>
  <PresentationFormat>Экран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Verdana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венера кригер</dc:creator>
  <cp:lastModifiedBy>www</cp:lastModifiedBy>
  <cp:revision>13</cp:revision>
  <dcterms:created xsi:type="dcterms:W3CDTF">2021-12-20T08:45:45Z</dcterms:created>
  <dcterms:modified xsi:type="dcterms:W3CDTF">2021-12-22T21:06:46Z</dcterms:modified>
</cp:coreProperties>
</file>